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64" r:id="rId3"/>
    <p:sldId id="258" r:id="rId4"/>
    <p:sldId id="263" r:id="rId5"/>
    <p:sldId id="259" r:id="rId6"/>
    <p:sldId id="270" r:id="rId7"/>
    <p:sldId id="260" r:id="rId8"/>
    <p:sldId id="279" r:id="rId9"/>
    <p:sldId id="262" r:id="rId10"/>
    <p:sldId id="266" r:id="rId11"/>
    <p:sldId id="268" r:id="rId12"/>
    <p:sldId id="269" r:id="rId13"/>
    <p:sldId id="278" r:id="rId14"/>
    <p:sldId id="283" r:id="rId15"/>
    <p:sldId id="285" r:id="rId16"/>
    <p:sldId id="277" r:id="rId17"/>
    <p:sldId id="291" r:id="rId18"/>
    <p:sldId id="292" r:id="rId19"/>
    <p:sldId id="294" r:id="rId20"/>
    <p:sldId id="293" r:id="rId21"/>
    <p:sldId id="295" r:id="rId22"/>
    <p:sldId id="297" r:id="rId23"/>
    <p:sldId id="296" r:id="rId24"/>
    <p:sldId id="261" r:id="rId25"/>
    <p:sldId id="265" r:id="rId26"/>
    <p:sldId id="275" r:id="rId27"/>
    <p:sldId id="274" r:id="rId28"/>
    <p:sldId id="276" r:id="rId29"/>
    <p:sldId id="271" r:id="rId30"/>
    <p:sldId id="272" r:id="rId31"/>
    <p:sldId id="273" r:id="rId32"/>
    <p:sldId id="298" r:id="rId33"/>
    <p:sldId id="280" r:id="rId34"/>
    <p:sldId id="286" r:id="rId35"/>
    <p:sldId id="287" r:id="rId36"/>
    <p:sldId id="288" r:id="rId37"/>
    <p:sldId id="289" r:id="rId38"/>
    <p:sldId id="290" r:id="rId39"/>
    <p:sldId id="281" r:id="rId40"/>
    <p:sldId id="28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5945"/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125" d="100"/>
          <a:sy n="125" d="100"/>
        </p:scale>
        <p:origin x="94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62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4831080" y="178425"/>
            <a:ext cx="25298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BB68-8B13-4611-BE9B-694C518460A2}"/>
              </a:ext>
            </a:extLst>
          </p:cNvPr>
          <p:cNvSpPr txBox="1"/>
          <p:nvPr/>
        </p:nvSpPr>
        <p:spPr>
          <a:xfrm>
            <a:off x="3133090" y="3948688"/>
            <a:ext cx="5925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43448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.3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СПЛИТ СТРАТЕГИИ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5E4641C-629B-4935-B22E-F1C878D3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5176" r="96387">
                        <a14:foregroundMark x1="17480" y1="14063" x2="17480" y2="14063"/>
                        <a14:foregroundMark x1="5371" y1="37598" x2="5371" y2="37598"/>
                        <a14:foregroundMark x1="31445" y1="14063" x2="31445" y2="14063"/>
                        <a14:foregroundMark x1="19043" y1="17578" x2="19043" y2="17578"/>
                        <a14:foregroundMark x1="37988" y1="22070" x2="37988" y2="22070"/>
                        <a14:foregroundMark x1="42773" y1="23926" x2="42773" y2="23926"/>
                        <a14:foregroundMark x1="43945" y1="20703" x2="43945" y2="20703"/>
                        <a14:foregroundMark x1="44629" y1="21777" x2="44629" y2="21777"/>
                        <a14:foregroundMark x1="92676" y1="41895" x2="92676" y2="41895"/>
                        <a14:foregroundMark x1="96387" y1="40137" x2="96387" y2="40137"/>
                        <a14:foregroundMark x1="39355" y1="26270" x2="39355" y2="26270"/>
                        <a14:foregroundMark x1="38672" y1="25684" x2="43164" y2="21387"/>
                        <a14:foregroundMark x1="38184" y1="10254" x2="33496" y2="10938"/>
                        <a14:foregroundMark x1="33496" y1="16016" x2="36328" y2="1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" y="273392"/>
            <a:ext cx="4495512" cy="44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8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.4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БЫСТРЕЕ И АГРЕССИВНЕЕ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11160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220028"/>
            <a:ext cx="11713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НЕТ ПРЕДЕЛА СОВЕРШЕНСТВУ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AF89C6-FA64-4E15-8A3A-B81F8CF2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533" y="220523"/>
            <a:ext cx="3837214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1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153286" y="6194222"/>
            <a:ext cx="2582834" cy="565557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.5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.1.0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77C83B-99BA-4C4B-AA59-8B9839CAC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22" y="312419"/>
            <a:ext cx="3209201" cy="541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715E37-7E9C-4EEF-9301-CE1154E5A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63" y="104050"/>
            <a:ext cx="4293255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C24BDC-1B26-4EBA-A3BE-C72DAE26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023" y="3481025"/>
            <a:ext cx="4668737" cy="324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13ED47-A81E-45C5-8AA6-0576D7515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6763" y="1266871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39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Здесь раньше был пост, но теперь он перенесён в другое место. Пройдите по новой ссылке чтобы его прочитать.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61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Что-то сломалось а что сломалось неизвестно – давайте разбираться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42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ЧТО НАС НЕ УБИВАЕТ – ТО УБЬЁТ ПОТОМ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75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18692"/>
            <a:ext cx="11713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ОПЯТЬ ПЫТАЮТСЯ АТАКОВАТЬ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5EEDF6-6B09-4A13-8474-4D9AB755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63040">
            <a:off x="3657547" y="2600905"/>
            <a:ext cx="1555745" cy="155574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0DA451-581E-4D05-B33A-E3720B484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13" b="89844" l="5371" r="89844">
                        <a14:foregroundMark x1="25586" y1="7813" x2="25586" y2="7813"/>
                        <a14:foregroundMark x1="9180" y1="35645" x2="9180" y2="35645"/>
                        <a14:foregroundMark x1="5371" y1="42285" x2="5371" y2="42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1562">
            <a:off x="3941015" y="118512"/>
            <a:ext cx="4641594" cy="464159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35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Попытка саботажа или неудачные действия пользователя?</a:t>
            </a:r>
            <a:endParaRPr lang="en-US" sz="4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6763" y="439965"/>
            <a:ext cx="3837214" cy="38372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5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ПРИЗЫВ К ОБУЧЕНИЮ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A975C6-F451-4D9A-97C2-A8904F2EE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0261" y="392769"/>
            <a:ext cx="4731477" cy="473147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94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5077564"/>
            <a:ext cx="1171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НИ </a:t>
            </a:r>
            <a:r>
              <a:rPr lang="en-US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VLESS </a:t>
            </a:r>
            <a:r>
              <a:rPr lang="ru-RU" sz="80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ЕДИНЫМ</a:t>
            </a:r>
            <a:endParaRPr lang="en-US" sz="80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A17CD7-7A30-4B1C-833E-37FA10212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3361540" y="279496"/>
            <a:ext cx="5468919" cy="5342366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1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FB57B-9E7B-4CB0-8FF9-EE73ACA2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CDFC5A-CB1C-4DD1-8CB4-D6AA95E1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1" y="209716"/>
            <a:ext cx="5118128" cy="298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8310C6-7590-4137-8590-AAA5EED2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3508">
            <a:off x="6337280" y="188265"/>
            <a:ext cx="5678775" cy="232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6BAB1-E989-4AB9-8C13-7CAB758C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9045">
            <a:off x="453170" y="2125885"/>
            <a:ext cx="3454117" cy="436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9E03B1-89A2-4980-9A32-EF5E3982E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6033">
            <a:off x="7033255" y="2864692"/>
            <a:ext cx="4839901" cy="37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5FC98-98A7-47D6-AF65-B9E482EF9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986" y="2974459"/>
            <a:ext cx="4652014" cy="321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494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91" y="413766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2390" y="7840980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4499A4-798D-4F93-A932-24074AA9E4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" y="5686427"/>
            <a:ext cx="1870708" cy="18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42279475-D772-4EA4-A3EC-7F580D26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392465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FC3E32C-055F-4031-9D93-C48B9566C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33" y="165302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6142AC50-A9C9-4266-B87B-EAED3B45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2" y="306293"/>
            <a:ext cx="2206268" cy="22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8629D7B-A666-47F8-B74E-9638428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5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B917919-48C4-4BB7-BBD8-BEF3ED7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9" y="2754200"/>
            <a:ext cx="2051271" cy="205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624DC551-4C8F-4CB4-A155-93457359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71" y="2658360"/>
            <a:ext cx="2436240" cy="24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64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33474C-B3E2-4267-AB6B-39AEFBF3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9" y="4650701"/>
            <a:ext cx="1950720" cy="195072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F621059-79DE-4302-9F78-7138FE7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650701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A5353B-B338-4113-99B3-5FC0D5C8F1C8}"/>
              </a:ext>
            </a:extLst>
          </p:cNvPr>
          <p:cNvSpPr txBox="1"/>
          <p:nvPr/>
        </p:nvSpPr>
        <p:spPr>
          <a:xfrm>
            <a:off x="3176009" y="3429000"/>
            <a:ext cx="24753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Изменение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формы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6F4F2-21A3-4995-9CB6-C0421A21368A}"/>
              </a:ext>
            </a:extLst>
          </p:cNvPr>
          <p:cNvSpPr txBox="1"/>
          <p:nvPr/>
        </p:nvSpPr>
        <p:spPr>
          <a:xfrm>
            <a:off x="6431031" y="3443486"/>
            <a:ext cx="2157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Итоговый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95166B-76FD-42D4-9CF9-6E9E4C5E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28" y="4541287"/>
            <a:ext cx="2270098" cy="22700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384B1E-7B68-4705-8BA1-05C5114C7864}"/>
              </a:ext>
            </a:extLst>
          </p:cNvPr>
          <p:cNvSpPr txBox="1"/>
          <p:nvPr/>
        </p:nvSpPr>
        <p:spPr>
          <a:xfrm>
            <a:off x="9592215" y="3429000"/>
            <a:ext cx="1643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Дев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сборки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7ED82-2535-4923-B68A-11968E36C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1223743"/>
            <a:ext cx="2222973" cy="1940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77AF21-A842-4954-ADCD-1A358C40D0EE}"/>
              </a:ext>
            </a:extLst>
          </p:cNvPr>
          <p:cNvSpPr txBox="1"/>
          <p:nvPr/>
        </p:nvSpPr>
        <p:spPr>
          <a:xfrm>
            <a:off x="366150" y="106680"/>
            <a:ext cx="2900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Изначальный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вариант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BBD674-9FA7-4C53-959F-4DC01B4F1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56" y="1223743"/>
            <a:ext cx="2051423" cy="20514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6C1EE4-3376-4C55-B107-0162D2D15EF9}"/>
              </a:ext>
            </a:extLst>
          </p:cNvPr>
          <p:cNvSpPr txBox="1"/>
          <p:nvPr/>
        </p:nvSpPr>
        <p:spPr>
          <a:xfrm>
            <a:off x="3579500" y="138905"/>
            <a:ext cx="2356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Округлили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его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9961E1-2E35-44F3-9632-938CF0ACE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031" y="1215451"/>
            <a:ext cx="2051423" cy="2051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86C0ED-27D3-4F9B-9E35-16C932395C9D}"/>
              </a:ext>
            </a:extLst>
          </p:cNvPr>
          <p:cNvSpPr txBox="1"/>
          <p:nvPr/>
        </p:nvSpPr>
        <p:spPr>
          <a:xfrm>
            <a:off x="6494780" y="106680"/>
            <a:ext cx="1923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ярче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457134-F61F-471E-A37D-19B7EC567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6898" y="1223743"/>
            <a:ext cx="2021466" cy="20214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AEC1E3-D349-4990-998A-1C715CC1B29B}"/>
              </a:ext>
            </a:extLst>
          </p:cNvPr>
          <p:cNvSpPr txBox="1"/>
          <p:nvPr/>
        </p:nvSpPr>
        <p:spPr>
          <a:xfrm>
            <a:off x="8698597" y="106680"/>
            <a:ext cx="3100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Сделали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светлее цвета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653FDA-7112-4B1A-9DE2-34BE9DB5B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13" y="4549998"/>
            <a:ext cx="2051423" cy="20514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7219D9-F744-46DF-BE19-0246144C5581}"/>
              </a:ext>
            </a:extLst>
          </p:cNvPr>
          <p:cNvSpPr txBox="1"/>
          <p:nvPr/>
        </p:nvSpPr>
        <p:spPr>
          <a:xfrm>
            <a:off x="585788" y="3429000"/>
            <a:ext cx="2162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TT Hoves" panose="02000803040000020004" pitchFamily="2" charset="-52"/>
              </a:rPr>
              <a:t>Добавили</a:t>
            </a:r>
          </a:p>
          <a:p>
            <a:pPr algn="ctr"/>
            <a:r>
              <a:rPr lang="ru-RU" sz="3200" b="1" dirty="0">
                <a:latin typeface="TT Hoves" panose="02000803040000020004" pitchFamily="2" charset="-52"/>
              </a:rPr>
              <a:t>градиент</a:t>
            </a:r>
            <a:endParaRPr lang="en-US" sz="32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7096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466372-FBDF-4041-8486-8C86CD25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079" cy="286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688579-60DE-4B85-8AD2-F3A6E233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9" y="0"/>
            <a:ext cx="5083143" cy="2864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BF3ECB-D8E7-4FE3-9BB6-395BF147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922"/>
            <a:ext cx="5180079" cy="2927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7115D8-770D-4807-857F-2E70BD0E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79" y="2864922"/>
            <a:ext cx="5083143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39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08E9C-A1ED-4DF8-A4C5-9CD3A122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76" y="2898760"/>
            <a:ext cx="4286848" cy="229584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3220590" y="850900"/>
            <a:ext cx="48670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latin typeface="TT Hoves" panose="02000803040000020004" pitchFamily="2" charset="-52"/>
              </a:rPr>
              <a:t>ХОСТЛИСТЫ </a:t>
            </a:r>
            <a:r>
              <a:rPr lang="en-US" sz="4400" b="1" dirty="0">
                <a:latin typeface="TT Hoves" panose="02000803040000020004" pitchFamily="2" charset="-52"/>
              </a:rPr>
              <a:t>RIP</a:t>
            </a: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293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4D6D4-0F25-47DD-A73B-0D89F504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70874" b="47168"/>
          <a:stretch/>
        </p:blipFill>
        <p:spPr>
          <a:xfrm>
            <a:off x="4373690" y="2489077"/>
            <a:ext cx="2870258" cy="286186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008466-E18B-430E-A2DD-7D27F0633B0C}"/>
              </a:ext>
            </a:extLst>
          </p:cNvPr>
          <p:cNvCxnSpPr/>
          <p:nvPr/>
        </p:nvCxnSpPr>
        <p:spPr>
          <a:xfrm>
            <a:off x="2800103" y="1781465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C66AB40-11AE-4BA3-BCC2-A16D300BEF82}"/>
              </a:ext>
            </a:extLst>
          </p:cNvPr>
          <p:cNvCxnSpPr>
            <a:cxnSpLocks/>
          </p:cNvCxnSpPr>
          <p:nvPr/>
        </p:nvCxnSpPr>
        <p:spPr>
          <a:xfrm flipH="1">
            <a:off x="2596243" y="1832924"/>
            <a:ext cx="5848597" cy="41741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D1954C-6D75-4665-95D2-2BA0642FA5C6}"/>
              </a:ext>
            </a:extLst>
          </p:cNvPr>
          <p:cNvSpPr txBox="1"/>
          <p:nvPr/>
        </p:nvSpPr>
        <p:spPr>
          <a:xfrm>
            <a:off x="1896512" y="850900"/>
            <a:ext cx="75151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TT Hoves" panose="02000803040000020004" pitchFamily="2" charset="-52"/>
              </a:rPr>
              <a:t>RIP </a:t>
            </a:r>
            <a:r>
              <a:rPr lang="ru-RU" sz="4400" b="1" dirty="0">
                <a:latin typeface="TT Hoves" panose="02000803040000020004" pitchFamily="2" charset="-52"/>
              </a:rPr>
              <a:t>Кнопка «Становить </a:t>
            </a:r>
            <a:r>
              <a:rPr lang="en-US" sz="4400" b="1" dirty="0">
                <a:latin typeface="TT Hoves" panose="02000803040000020004" pitchFamily="2" charset="-52"/>
              </a:rPr>
              <a:t>Z</a:t>
            </a:r>
            <a:r>
              <a:rPr lang="ru-RU" sz="4400" b="1" dirty="0">
                <a:latin typeface="TT Hoves" panose="02000803040000020004" pitchFamily="2" charset="-52"/>
              </a:rPr>
              <a:t>»</a:t>
            </a:r>
            <a:endParaRPr lang="en-US" sz="4400" b="1" dirty="0">
              <a:latin typeface="TT Hoves" panose="02000803040000020004" pitchFamily="2" charset="-52"/>
            </a:endParaRPr>
          </a:p>
          <a:p>
            <a:pPr algn="ctr"/>
            <a:r>
              <a:rPr lang="en-US" sz="4400" b="1" dirty="0">
                <a:latin typeface="TT Hoves" panose="02000803040000020004" pitchFamily="2" charset="-52"/>
              </a:rPr>
              <a:t>2024-2025 </a:t>
            </a:r>
            <a:r>
              <a:rPr lang="en-US" sz="4400" b="1" dirty="0">
                <a:latin typeface="TT Hoves" panose="02000803040000020004" pitchFamily="2" charset="-52"/>
                <a:sym typeface="Wingdings" panose="05000000000000000000" pitchFamily="2" charset="2"/>
              </a:rPr>
              <a:t></a:t>
            </a:r>
            <a:endParaRPr lang="en-US" sz="44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2609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355F3DE-8B3E-4AE7-B141-646FB429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982027"/>
            <a:ext cx="862013" cy="8096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B80D84-D920-4701-ADAF-72F14707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6"/>
          <a:stretch/>
        </p:blipFill>
        <p:spPr>
          <a:xfrm>
            <a:off x="4312760" y="6258"/>
            <a:ext cx="5172998" cy="452764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C14A274-E264-4DD2-A971-D3633D0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6055" r="96777">
                        <a14:foregroundMark x1="31152" y1="9961" x2="31152" y2="9961"/>
                        <a14:foregroundMark x1="6152" y1="35938" x2="6152" y2="35938"/>
                        <a14:foregroundMark x1="92871" y1="42578" x2="92871" y2="42578"/>
                        <a14:foregroundMark x1="96777" y1="39844" x2="96777" y2="39844"/>
                        <a14:foregroundMark x1="37695" y1="12988" x2="37695" y2="12988"/>
                        <a14:foregroundMark x1="16406" y1="19238" x2="29590" y2="16406"/>
                        <a14:foregroundMark x1="40137" y1="23242" x2="40137" y2="23242"/>
                        <a14:foregroundMark x1="38770" y1="20801" x2="41211" y2="28125"/>
                        <a14:foregroundMark x1="43359" y1="23535" x2="46289" y2="19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20" y="293711"/>
            <a:ext cx="3952736" cy="39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5C0ADED-8ABD-4528-A536-E6F20A382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3423789" y="1147614"/>
            <a:ext cx="403860" cy="478450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239486" y="459395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2-3 HOURS...</a:t>
            </a:r>
          </a:p>
        </p:txBody>
      </p:sp>
    </p:spTree>
    <p:extLst>
      <p:ext uri="{BB962C8B-B14F-4D97-AF65-F5344CB8AC3E}">
        <p14:creationId xmlns:p14="http://schemas.microsoft.com/office/powerpoint/2010/main" val="456250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02E210-0FFD-4BAB-871C-6FE350164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E12C08-61E5-42CD-8927-3915CA69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08" y="2663499"/>
            <a:ext cx="780575" cy="534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A9818-4474-48FA-AC53-18A552CAB83B}"/>
              </a:ext>
            </a:extLst>
          </p:cNvPr>
          <p:cNvSpPr txBox="1"/>
          <p:nvPr/>
        </p:nvSpPr>
        <p:spPr>
          <a:xfrm>
            <a:off x="239486" y="5028291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ZAPRET 2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F8F6F5-2E3A-4FFE-8835-E71917A5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783" y="590846"/>
            <a:ext cx="4355383" cy="409142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08B9A96-EDF0-4E84-9575-046396FB4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7753" y="1427099"/>
            <a:ext cx="2495211" cy="2495211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39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FF97D8-8E80-41FE-9519-7C8804F77A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F8401-87CF-44C2-A0B8-0F1AFE5C4C9C}"/>
              </a:ext>
            </a:extLst>
          </p:cNvPr>
          <p:cNvSpPr txBox="1"/>
          <p:nvPr/>
        </p:nvSpPr>
        <p:spPr>
          <a:xfrm>
            <a:off x="4329916" y="735955"/>
            <a:ext cx="3532168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 fov="7200000">
                <a:rot lat="21009200" lon="1490937" rev="105227"/>
              </a:camera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34400" kern="0" spc="-300" dirty="0">
                <a:solidFill>
                  <a:schemeClr val="bg1"/>
                </a:solidFill>
                <a:effectLst>
                  <a:glow rad="101600">
                    <a:schemeClr val="accent4">
                      <a:lumMod val="75000"/>
                      <a:alpha val="40000"/>
                    </a:schemeClr>
                  </a:glow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681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121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1. </a:t>
            </a:r>
            <a:r>
              <a:rPr lang="ru-RU" sz="6000" dirty="0">
                <a:latin typeface="TT Hoves" panose="02000803040000020004" pitchFamily="2" charset="-52"/>
              </a:rPr>
              <a:t>Свободное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9E6D72-DC24-46BE-8301-FD87B434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4647" y1="34856" x2="52885" y2="38101"/>
                        <a14:foregroundMark x1="52804" y1="34615" x2="49199" y2="38702"/>
                        <a14:foregroundMark x1="52564" y1="39423" x2="53606" y2="39543"/>
                        <a14:foregroundMark x1="53285" y1="39183" x2="53045" y2="38702"/>
                        <a14:backgroundMark x1="59295" y1="58293" x2="59295" y2="58293"/>
                        <a14:backgroundMark x1="60337" y1="57091" x2="60337" y2="57091"/>
                        <a14:backgroundMark x1="64183" y1="47957" x2="64183" y2="47957"/>
                        <a14:backgroundMark x1="57372" y1="53365" x2="57372" y2="53365"/>
                        <a14:backgroundMark x1="57692" y1="52885" x2="58654" y2="50721"/>
                        <a14:backgroundMark x1="59375" y1="50120" x2="55769" y2="60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6" y="2340486"/>
            <a:ext cx="3265539" cy="21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4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2</a:t>
            </a:r>
            <a:r>
              <a:rPr lang="ru-RU" sz="6000" dirty="0">
                <a:latin typeface="TT Hoves" panose="02000803040000020004" pitchFamily="2" charset="-52"/>
              </a:rPr>
              <a:t>. Надёжное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15E15E-95DF-4752-B452-74619437C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3" b="91211" l="9961" r="89844">
                        <a14:foregroundMark x1="49902" y1="9570" x2="49902" y2="9570"/>
                        <a14:foregroundMark x1="34375" y1="45605" x2="53906" y2="51367"/>
                        <a14:foregroundMark x1="58203" y1="43262" x2="51074" y2="56641"/>
                        <a14:foregroundMark x1="40820" y1="52539" x2="26270" y2="46875"/>
                        <a14:foregroundMark x1="32227" y1="47754" x2="47754" y2="40430"/>
                        <a14:foregroundMark x1="38672" y1="45410" x2="27930" y2="60938"/>
                        <a14:foregroundMark x1="34082" y1="55176" x2="52734" y2="46582"/>
                        <a14:foregroundMark x1="59863" y1="43945" x2="64941" y2="41309"/>
                        <a14:foregroundMark x1="57031" y1="42578" x2="56836" y2="53516"/>
                        <a14:foregroundMark x1="55078" y1="50879" x2="52930" y2="41797"/>
                        <a14:foregroundMark x1="58984" y1="46094" x2="57031" y2="54004"/>
                        <a14:foregroundMark x1="48926" y1="91211" x2="48926" y2="9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25" y="2811164"/>
            <a:ext cx="1235670" cy="12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3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5392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3. Приватное </a:t>
            </a:r>
          </a:p>
          <a:p>
            <a:r>
              <a:rPr lang="ru-RU" sz="2400" dirty="0">
                <a:latin typeface="TT Hoves" panose="02000803040000020004" pitchFamily="2" charset="-52"/>
              </a:rPr>
              <a:t>(по настоящему, а не на словах)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25EC3-B743-4BE8-B75A-D077E7D1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75" y="2789385"/>
            <a:ext cx="1648560" cy="16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5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3749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latin typeface="TT Hoves" panose="02000803040000020004" pitchFamily="2" charset="-52"/>
              </a:rPr>
              <a:t>4. Гибкое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9817C-3CAF-42A4-9B0D-83EBAC30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430" l="9961" r="89941">
                        <a14:foregroundMark x1="53613" y1="18652" x2="55566" y2="22070"/>
                        <a14:foregroundMark x1="58008" y1="17676" x2="59961" y2="21875"/>
                        <a14:foregroundMark x1="56738" y1="17090" x2="51758" y2="20215"/>
                        <a14:foregroundMark x1="51465" y1="17676" x2="53613" y2="22949"/>
                        <a14:foregroundMark x1="53613" y1="23438" x2="57031" y2="24023"/>
                        <a14:foregroundMark x1="61523" y1="90430" x2="61523" y2="90430"/>
                        <a14:foregroundMark x1="66211" y1="90137" x2="65820" y2="90137"/>
                        <a14:foregroundMark x1="65234" y1="90234" x2="65234" y2="90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09" y="2856761"/>
            <a:ext cx="1144475" cy="1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61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04A98-C642-4970-9021-23E787FAFF72}"/>
              </a:ext>
            </a:extLst>
          </p:cNvPr>
          <p:cNvSpPr txBox="1"/>
          <p:nvPr/>
        </p:nvSpPr>
        <p:spPr>
          <a:xfrm>
            <a:off x="3535042" y="2921168"/>
            <a:ext cx="6239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T Hoves" panose="02000803040000020004" pitchFamily="2" charset="-52"/>
              </a:rPr>
              <a:t>5</a:t>
            </a:r>
            <a:r>
              <a:rPr lang="ru-RU" sz="6000" dirty="0">
                <a:latin typeface="TT Hoves" panose="02000803040000020004" pitchFamily="2" charset="-52"/>
              </a:rPr>
              <a:t>. Независимое</a:t>
            </a:r>
            <a:endParaRPr lang="ru-RU" sz="2400" dirty="0">
              <a:latin typeface="TT Hoves" panose="02000803040000020004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ABBA00-4DAB-420D-9BE4-101DC924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6270" y1="30078" x2="76270" y2="30078"/>
                        <a14:foregroundMark x1="81738" y1="32227" x2="81738" y2="32227"/>
                        <a14:foregroundMark x1="81934" y1="37402" x2="81934" y2="37402"/>
                        <a14:foregroundMark x1="42188" y1="37305" x2="42188" y2="37305"/>
                        <a14:foregroundMark x1="43359" y1="35840" x2="38379" y2="45117"/>
                        <a14:foregroundMark x1="43750" y1="46973" x2="38184" y2="36719"/>
                        <a14:foregroundMark x1="44043" y1="38184" x2="47070" y2="47070"/>
                        <a14:foregroundMark x1="53418" y1="38574" x2="63281" y2="37109"/>
                        <a14:foregroundMark x1="65039" y1="38574" x2="52148" y2="45117"/>
                        <a14:foregroundMark x1="52051" y1="39453" x2="60254" y2="47656"/>
                        <a14:backgroundMark x1="76758" y1="44629" x2="76758" y2="44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62" y="2561056"/>
            <a:ext cx="1735887" cy="17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2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1455956"/>
            <a:ext cx="1524000" cy="1524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39" y="1455956"/>
            <a:ext cx="1524000" cy="1524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4533900"/>
            <a:ext cx="1524000" cy="1524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75" y="4533900"/>
            <a:ext cx="1524000" cy="152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2767212" y="394633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020116" y="394633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2631759" y="3087350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5895500" y="3087350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10" name="Знак умножения 9">
            <a:extLst>
              <a:ext uri="{FF2B5EF4-FFF2-40B4-BE49-F238E27FC236}">
                <a16:creationId xmlns:a16="http://schemas.microsoft.com/office/drawing/2014/main" id="{9268EC08-7372-4F73-A12E-66CC6E6E11B2}"/>
              </a:ext>
            </a:extLst>
          </p:cNvPr>
          <p:cNvSpPr/>
          <p:nvPr/>
        </p:nvSpPr>
        <p:spPr>
          <a:xfrm>
            <a:off x="5656664" y="137160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Знак умножения 16">
            <a:extLst>
              <a:ext uri="{FF2B5EF4-FFF2-40B4-BE49-F238E27FC236}">
                <a16:creationId xmlns:a16="http://schemas.microsoft.com/office/drawing/2014/main" id="{AA79CE1E-123B-4537-B6DF-8BEE57A04A2B}"/>
              </a:ext>
            </a:extLst>
          </p:cNvPr>
          <p:cNvSpPr/>
          <p:nvPr/>
        </p:nvSpPr>
        <p:spPr>
          <a:xfrm>
            <a:off x="5656664" y="287452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Знак умножения 17">
            <a:extLst>
              <a:ext uri="{FF2B5EF4-FFF2-40B4-BE49-F238E27FC236}">
                <a16:creationId xmlns:a16="http://schemas.microsoft.com/office/drawing/2014/main" id="{B81E8906-DCB5-4737-A878-34BEE5CACBFA}"/>
              </a:ext>
            </a:extLst>
          </p:cNvPr>
          <p:cNvSpPr/>
          <p:nvPr/>
        </p:nvSpPr>
        <p:spPr>
          <a:xfrm>
            <a:off x="2449829" y="2979956"/>
            <a:ext cx="3055620" cy="3055620"/>
          </a:xfrm>
          <a:prstGeom prst="mathMultiply">
            <a:avLst>
              <a:gd name="adj1" fmla="val 8308"/>
            </a:avLst>
          </a:prstGeom>
          <a:solidFill>
            <a:srgbClr val="FF0000"/>
          </a:solidFill>
          <a:ln>
            <a:noFill/>
          </a:ln>
          <a:effectLst>
            <a:glow rad="165100">
              <a:srgbClr val="C00000">
                <a:alpha val="21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23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C38F42-5FAF-46E7-80A4-56095905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1658689"/>
            <a:ext cx="1524000" cy="1524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D2081AD-2C6D-4B32-ADC0-E9582F5E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5" y="1658689"/>
            <a:ext cx="1524000" cy="1524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47FD52-C8D6-4468-A461-5821A79C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6" y="4736633"/>
            <a:ext cx="1524000" cy="1524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129FA6-3F4C-43F2-822F-C411848F6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71" y="4736633"/>
            <a:ext cx="1524000" cy="1524000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99A0809B-9DBA-49E4-8F91-6FE2EAB7B457}"/>
              </a:ext>
            </a:extLst>
          </p:cNvPr>
          <p:cNvSpPr txBox="1"/>
          <p:nvPr/>
        </p:nvSpPr>
        <p:spPr>
          <a:xfrm>
            <a:off x="3310608" y="597366"/>
            <a:ext cx="2420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Нидерланды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(стандарт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всех сайтов)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D3F517C-B38B-4811-A8DA-90F4085E3CCA}"/>
              </a:ext>
            </a:extLst>
          </p:cNvPr>
          <p:cNvSpPr txBox="1"/>
          <p:nvPr/>
        </p:nvSpPr>
        <p:spPr>
          <a:xfrm>
            <a:off x="6563512" y="597366"/>
            <a:ext cx="23310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Россия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(отлично для игр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для стримов)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0B1003B-EFBC-4A94-966E-87BC19EA499C}"/>
              </a:ext>
            </a:extLst>
          </p:cNvPr>
          <p:cNvSpPr txBox="1"/>
          <p:nvPr/>
        </p:nvSpPr>
        <p:spPr>
          <a:xfrm>
            <a:off x="3175155" y="3290083"/>
            <a:ext cx="2691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Латвия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(меньше </a:t>
            </a:r>
            <a:r>
              <a:rPr lang="ru-RU" sz="2000" b="1" dirty="0" err="1">
                <a:latin typeface="TT Hoves" panose="02000803040000020004" pitchFamily="2" charset="-52"/>
              </a:rPr>
              <a:t>пинг</a:t>
            </a:r>
            <a:r>
              <a:rPr lang="ru-RU" sz="2000" b="1" dirty="0">
                <a:latin typeface="TT Hoves" panose="02000803040000020004" pitchFamily="2" charset="-52"/>
              </a:rPr>
              <a:t> для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тех игр где</a:t>
            </a: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Заблокирована РФ)</a:t>
            </a:r>
            <a:endParaRPr lang="en-US" sz="2800" b="1" dirty="0">
              <a:latin typeface="TT Hoves" panose="02000803040000020004" pitchFamily="2" charset="-52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C50F737-0C1E-4F3D-8F79-20525107806E}"/>
              </a:ext>
            </a:extLst>
          </p:cNvPr>
          <p:cNvSpPr txBox="1"/>
          <p:nvPr/>
        </p:nvSpPr>
        <p:spPr>
          <a:xfrm>
            <a:off x="6438896" y="3290083"/>
            <a:ext cx="25779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latin typeface="TT Hoves" panose="02000803040000020004" pitchFamily="2" charset="-52"/>
              </a:rPr>
              <a:t>Германия</a:t>
            </a:r>
            <a:br>
              <a:rPr lang="ru-RU" sz="2800" b="1" dirty="0">
                <a:latin typeface="TT Hoves" panose="02000803040000020004" pitchFamily="2" charset="-52"/>
              </a:rPr>
            </a:br>
            <a:r>
              <a:rPr lang="ru-RU" sz="2000" b="1" dirty="0">
                <a:latin typeface="TT Hoves" panose="02000803040000020004" pitchFamily="2" charset="-52"/>
              </a:rPr>
              <a:t>(для </a:t>
            </a:r>
            <a:r>
              <a:rPr lang="en-US" sz="2000" b="1" dirty="0">
                <a:latin typeface="TT Hoves" panose="02000803040000020004" pitchFamily="2" charset="-52"/>
              </a:rPr>
              <a:t>Spotify</a:t>
            </a:r>
            <a:endParaRPr lang="ru-RU" sz="2000" b="1" dirty="0">
              <a:latin typeface="TT Hoves" panose="02000803040000020004" pitchFamily="2" charset="-52"/>
            </a:endParaRPr>
          </a:p>
          <a:p>
            <a:pPr algn="ctr"/>
            <a:r>
              <a:rPr lang="ru-RU" sz="2000" b="1" dirty="0">
                <a:latin typeface="TT Hoves" panose="02000803040000020004" pitchFamily="2" charset="-52"/>
              </a:rPr>
              <a:t>и обхода</a:t>
            </a:r>
          </a:p>
          <a:p>
            <a:pPr algn="ctr"/>
            <a:r>
              <a:rPr lang="en-US" sz="2000" b="1" dirty="0">
                <a:latin typeface="TT Hoves" panose="02000803040000020004" pitchFamily="2" charset="-52"/>
              </a:rPr>
              <a:t>GEO-</a:t>
            </a:r>
            <a:r>
              <a:rPr lang="ru-RU" sz="2000" b="1" dirty="0">
                <a:latin typeface="TT Hoves" panose="02000803040000020004" pitchFamily="2" charset="-52"/>
              </a:rPr>
              <a:t>ограничений)</a:t>
            </a:r>
            <a:endParaRPr lang="en-US" sz="2000" b="1" dirty="0">
              <a:latin typeface="TT Hoves" panose="0200080304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94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IPHONE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A7D52-9DFF-43C1-89D5-D438E54A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" y="2160440"/>
            <a:ext cx="2537112" cy="25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LINUX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2FAF4-DF24-430B-870B-4DDD4A93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2190928"/>
            <a:ext cx="24384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49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280</Words>
  <Application>Microsoft Office PowerPoint</Application>
  <PresentationFormat>Широкоэкранный</PresentationFormat>
  <Paragraphs>87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95</cp:revision>
  <dcterms:created xsi:type="dcterms:W3CDTF">2025-04-25T19:45:24Z</dcterms:created>
  <dcterms:modified xsi:type="dcterms:W3CDTF">2025-11-25T18:40:43Z</dcterms:modified>
</cp:coreProperties>
</file>